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0" r:id="rId5"/>
    <p:sldId id="262" r:id="rId6"/>
    <p:sldId id="263"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p:scale>
          <a:sx n="60" d="100"/>
          <a:sy n="60" d="100"/>
        </p:scale>
        <p:origin x="-1656" y="-29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91BFC70-AF3F-4B77-AF20-9CFFF3C39D12}" type="datetimeFigureOut">
              <a:rPr lang="en-PH" smtClean="0"/>
              <a:t>28/11/2021</a:t>
            </a:fld>
            <a:endParaRPr lang="en-PH"/>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PH"/>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6BC3DFD-9DC1-4144-947F-F4893518B803}"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591BFC70-AF3F-4B77-AF20-9CFFF3C39D12}" type="datetimeFigureOut">
              <a:rPr lang="en-PH" smtClean="0"/>
              <a:t>28/11/2021</a:t>
            </a:fld>
            <a:endParaRPr lang="en-PH"/>
          </a:p>
        </p:txBody>
      </p:sp>
      <p:sp>
        <p:nvSpPr>
          <p:cNvPr id="5" name="Footer Placeholder 4"/>
          <p:cNvSpPr>
            <a:spLocks noGrp="1"/>
          </p:cNvSpPr>
          <p:nvPr>
            <p:ph type="ftr" sz="quarter" idx="11"/>
          </p:nvPr>
        </p:nvSpPr>
        <p:spPr>
          <a:xfrm>
            <a:off x="457200" y="6480969"/>
            <a:ext cx="4260056" cy="300831"/>
          </a:xfrm>
        </p:spPr>
        <p:txBody>
          <a:bodyPr/>
          <a:lstStyle/>
          <a:p>
            <a:endParaRPr lang="en-PH"/>
          </a:p>
        </p:txBody>
      </p:sp>
      <p:sp>
        <p:nvSpPr>
          <p:cNvPr id="6" name="Slide Number Placeholder 5"/>
          <p:cNvSpPr>
            <a:spLocks noGrp="1"/>
          </p:cNvSpPr>
          <p:nvPr>
            <p:ph type="sldNum" sz="quarter" idx="12"/>
          </p:nvPr>
        </p:nvSpPr>
        <p:spPr/>
        <p:txBody>
          <a:bodyPr/>
          <a:lstStyle/>
          <a:p>
            <a:fld id="{66BC3DFD-9DC1-4144-947F-F4893518B803}"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591BFC70-AF3F-4B77-AF20-9CFFF3C39D12}" type="datetimeFigureOut">
              <a:rPr lang="en-PH" smtClean="0"/>
              <a:t>28/11/2021</a:t>
            </a:fld>
            <a:endParaRPr lang="en-PH"/>
          </a:p>
        </p:txBody>
      </p:sp>
      <p:sp>
        <p:nvSpPr>
          <p:cNvPr id="5" name="Footer Placeholder 4"/>
          <p:cNvSpPr>
            <a:spLocks noGrp="1"/>
          </p:cNvSpPr>
          <p:nvPr>
            <p:ph type="ftr" sz="quarter" idx="11"/>
          </p:nvPr>
        </p:nvSpPr>
        <p:spPr>
          <a:xfrm>
            <a:off x="2619376" y="6480969"/>
            <a:ext cx="4260056" cy="300831"/>
          </a:xfrm>
        </p:spPr>
        <p:txBody>
          <a:bodyPr/>
          <a:lstStyle/>
          <a:p>
            <a:endParaRPr lang="en-PH"/>
          </a:p>
        </p:txBody>
      </p:sp>
      <p:sp>
        <p:nvSpPr>
          <p:cNvPr id="6" name="Slide Number Placeholder 5"/>
          <p:cNvSpPr>
            <a:spLocks noGrp="1"/>
          </p:cNvSpPr>
          <p:nvPr>
            <p:ph type="sldNum" sz="quarter" idx="12"/>
          </p:nvPr>
        </p:nvSpPr>
        <p:spPr>
          <a:xfrm>
            <a:off x="8451056" y="809624"/>
            <a:ext cx="502920" cy="300831"/>
          </a:xfrm>
        </p:spPr>
        <p:txBody>
          <a:bodyPr/>
          <a:lstStyle/>
          <a:p>
            <a:fld id="{66BC3DFD-9DC1-4144-947F-F4893518B803}" type="slidenum">
              <a:rPr lang="en-PH" smtClean="0"/>
              <a:t>‹#›</a:t>
            </a:fld>
            <a:endParaRPr lang="en-PH"/>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91BFC70-AF3F-4B77-AF20-9CFFF3C39D12}" type="datetimeFigureOut">
              <a:rPr lang="en-PH" smtClean="0"/>
              <a:t>28/11/2021</a:t>
            </a:fld>
            <a:endParaRPr lang="en-PH"/>
          </a:p>
        </p:txBody>
      </p:sp>
      <p:sp>
        <p:nvSpPr>
          <p:cNvPr id="6" name="Footer Placeholder 5"/>
          <p:cNvSpPr>
            <a:spLocks noGrp="1"/>
          </p:cNvSpPr>
          <p:nvPr>
            <p:ph type="ftr" sz="quarter" idx="11"/>
          </p:nvPr>
        </p:nvSpPr>
        <p:spPr>
          <a:xfrm>
            <a:off x="457200" y="6480969"/>
            <a:ext cx="4260056" cy="301752"/>
          </a:xfrm>
        </p:spPr>
        <p:txBody>
          <a:bodyPr/>
          <a:lstStyle/>
          <a:p>
            <a:endParaRPr lang="en-PH"/>
          </a:p>
        </p:txBody>
      </p:sp>
      <p:sp>
        <p:nvSpPr>
          <p:cNvPr id="7" name="Slide Number Placeholder 6"/>
          <p:cNvSpPr>
            <a:spLocks noGrp="1"/>
          </p:cNvSpPr>
          <p:nvPr>
            <p:ph type="sldNum" sz="quarter" idx="12"/>
          </p:nvPr>
        </p:nvSpPr>
        <p:spPr>
          <a:xfrm>
            <a:off x="7589520" y="6480969"/>
            <a:ext cx="502920" cy="301752"/>
          </a:xfrm>
        </p:spPr>
        <p:txBody>
          <a:bodyPr/>
          <a:lstStyle/>
          <a:p>
            <a:fld id="{66BC3DFD-9DC1-4144-947F-F4893518B803}"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91BFC70-AF3F-4B77-AF20-9CFFF3C39D12}" type="datetimeFigureOut">
              <a:rPr lang="en-PH" smtClean="0"/>
              <a:t>28/11/2021</a:t>
            </a:fld>
            <a:endParaRPr lang="en-PH"/>
          </a:p>
        </p:txBody>
      </p:sp>
      <p:sp>
        <p:nvSpPr>
          <p:cNvPr id="8" name="Footer Placeholder 7"/>
          <p:cNvSpPr>
            <a:spLocks noGrp="1"/>
          </p:cNvSpPr>
          <p:nvPr>
            <p:ph type="ftr" sz="quarter" idx="11"/>
          </p:nvPr>
        </p:nvSpPr>
        <p:spPr>
          <a:xfrm>
            <a:off x="457200" y="6480969"/>
            <a:ext cx="4261104" cy="301752"/>
          </a:xfrm>
        </p:spPr>
        <p:txBody>
          <a:bodyPr/>
          <a:lstStyle/>
          <a:p>
            <a:endParaRPr lang="en-PH"/>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66BC3DFD-9DC1-4144-947F-F4893518B803}" type="slidenum">
              <a:rPr lang="en-PH" smtClean="0"/>
              <a:t>‹#›</a:t>
            </a:fld>
            <a:endParaRPr lang="en-PH"/>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91BFC70-AF3F-4B77-AF20-9CFFF3C39D12}" type="datetimeFigureOut">
              <a:rPr lang="en-PH" smtClean="0"/>
              <a:t>28/11/2021</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66BC3DFD-9DC1-4144-947F-F4893518B803}"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91BFC70-AF3F-4B77-AF20-9CFFF3C39D12}" type="datetimeFigureOut">
              <a:rPr lang="en-PH" smtClean="0"/>
              <a:t>28/11/2021</a:t>
            </a:fld>
            <a:endParaRPr lang="en-PH"/>
          </a:p>
        </p:txBody>
      </p:sp>
      <p:sp>
        <p:nvSpPr>
          <p:cNvPr id="3" name="Footer Placeholder 2"/>
          <p:cNvSpPr>
            <a:spLocks noGrp="1"/>
          </p:cNvSpPr>
          <p:nvPr>
            <p:ph type="ftr" sz="quarter" idx="11"/>
          </p:nvPr>
        </p:nvSpPr>
        <p:spPr>
          <a:xfrm>
            <a:off x="457200" y="6481890"/>
            <a:ext cx="4260056" cy="300831"/>
          </a:xfrm>
        </p:spPr>
        <p:txBody>
          <a:bodyPr/>
          <a:lstStyle/>
          <a:p>
            <a:endParaRPr lang="en-PH"/>
          </a:p>
        </p:txBody>
      </p:sp>
      <p:sp>
        <p:nvSpPr>
          <p:cNvPr id="4" name="Slide Number Placeholder 3"/>
          <p:cNvSpPr>
            <a:spLocks noGrp="1"/>
          </p:cNvSpPr>
          <p:nvPr>
            <p:ph type="sldNum" sz="quarter" idx="12"/>
          </p:nvPr>
        </p:nvSpPr>
        <p:spPr>
          <a:xfrm>
            <a:off x="7589520" y="6480969"/>
            <a:ext cx="502920" cy="301752"/>
          </a:xfrm>
        </p:spPr>
        <p:txBody>
          <a:bodyPr/>
          <a:lstStyle/>
          <a:p>
            <a:fld id="{66BC3DFD-9DC1-4144-947F-F4893518B803}"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91BFC70-AF3F-4B77-AF20-9CFFF3C39D12}" type="datetimeFigureOut">
              <a:rPr lang="en-PH" smtClean="0"/>
              <a:t>28/11/2021</a:t>
            </a:fld>
            <a:endParaRPr lang="en-PH"/>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PH"/>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66BC3DFD-9DC1-4144-947F-F4893518B803}" type="slidenum">
              <a:rPr lang="en-PH" smtClean="0"/>
              <a:t>‹#›</a:t>
            </a:fld>
            <a:endParaRPr lang="en-PH"/>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91BFC70-AF3F-4B77-AF20-9CFFF3C39D12}" type="datetimeFigureOut">
              <a:rPr lang="en-PH" smtClean="0"/>
              <a:t>28/11/2021</a:t>
            </a:fld>
            <a:endParaRPr lang="en-PH"/>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PH"/>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66BC3DFD-9DC1-4144-947F-F4893518B803}" type="slidenum">
              <a:rPr lang="en-PH" smtClean="0"/>
              <a:t>‹#›</a:t>
            </a:fld>
            <a:endParaRPr lang="en-PH"/>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1BFC70-AF3F-4B77-AF20-9CFFF3C39D12}" type="datetimeFigureOut">
              <a:rPr lang="en-PH" smtClean="0"/>
              <a:t>28/11/2021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6BC3DFD-9DC1-4144-947F-F4893518B803}"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1BFC70-AF3F-4B77-AF20-9CFFF3C39D12}" type="datetimeFigureOut">
              <a:rPr lang="en-PH" smtClean="0"/>
              <a:t>28/11/2021</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66BC3DFD-9DC1-4144-947F-F4893518B803}"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91BFC70-AF3F-4B77-AF20-9CFFF3C39D12}" type="datetimeFigureOut">
              <a:rPr lang="en-PH" smtClean="0"/>
              <a:t>28/11/2021</a:t>
            </a:fld>
            <a:endParaRPr lang="en-PH"/>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PH"/>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6BC3DFD-9DC1-4144-947F-F4893518B803}" type="slidenum">
              <a:rPr lang="en-PH" smtClean="0"/>
              <a:t>‹#›</a:t>
            </a:fld>
            <a:endParaRPr lang="en-PH"/>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7.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hlinkClick r:id="rId2" action="ppaction://hlinksldjump"/>
              </a:rPr>
              <a:t>INTRODUCING MY BLOG SITE</a:t>
            </a:r>
            <a:endParaRPr lang="en-PH" dirty="0"/>
          </a:p>
        </p:txBody>
      </p:sp>
      <p:sp>
        <p:nvSpPr>
          <p:cNvPr id="3" name="Subtitle 2"/>
          <p:cNvSpPr>
            <a:spLocks noGrp="1"/>
          </p:cNvSpPr>
          <p:nvPr>
            <p:ph type="subTitle" idx="1"/>
          </p:nvPr>
        </p:nvSpPr>
        <p:spPr/>
        <p:txBody>
          <a:bodyPr>
            <a:normAutofit/>
          </a:bodyPr>
          <a:lstStyle/>
          <a:p>
            <a:r>
              <a:rPr lang="en-US" sz="2400" dirty="0" err="1" smtClean="0"/>
              <a:t>Lezel</a:t>
            </a:r>
            <a:r>
              <a:rPr lang="en-US" sz="2400" dirty="0"/>
              <a:t> </a:t>
            </a:r>
            <a:r>
              <a:rPr lang="en-US" sz="2400" dirty="0" smtClean="0"/>
              <a:t>An </a:t>
            </a:r>
            <a:r>
              <a:rPr lang="en-US" sz="2400" dirty="0" err="1" smtClean="0"/>
              <a:t>Ibay</a:t>
            </a:r>
            <a:endParaRPr lang="en-US" sz="2400" dirty="0" smtClean="0"/>
          </a:p>
          <a:p>
            <a:r>
              <a:rPr lang="en-US" sz="2400" dirty="0" smtClean="0"/>
              <a:t>11 STEM-5</a:t>
            </a:r>
            <a:endParaRPr lang="en-PH" sz="2400" dirty="0"/>
          </a:p>
        </p:txBody>
      </p:sp>
    </p:spTree>
    <p:extLst>
      <p:ext uri="{BB962C8B-B14F-4D97-AF65-F5344CB8AC3E}">
        <p14:creationId xmlns:p14="http://schemas.microsoft.com/office/powerpoint/2010/main" val="978349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ction="ppaction://hlinksldjump"/>
              </a:rPr>
              <a:t>What is Blog?</a:t>
            </a:r>
            <a:endParaRPr lang="en-PH" dirty="0"/>
          </a:p>
        </p:txBody>
      </p:sp>
      <p:sp>
        <p:nvSpPr>
          <p:cNvPr id="3" name="Content Placeholder 2"/>
          <p:cNvSpPr>
            <a:spLocks noGrp="1"/>
          </p:cNvSpPr>
          <p:nvPr>
            <p:ph idx="1"/>
          </p:nvPr>
        </p:nvSpPr>
        <p:spPr/>
        <p:txBody>
          <a:bodyPr/>
          <a:lstStyle/>
          <a:p>
            <a:pPr>
              <a:buFont typeface="Wingdings" pitchFamily="2" charset="2"/>
              <a:buChar char="Ø"/>
            </a:pPr>
            <a:r>
              <a:rPr lang="en-US" dirty="0" smtClean="0"/>
              <a:t>A regularly updated website or web page</a:t>
            </a:r>
          </a:p>
          <a:p>
            <a:pPr>
              <a:buFont typeface="Wingdings" pitchFamily="2" charset="2"/>
              <a:buChar char="Ø"/>
            </a:pPr>
            <a:r>
              <a:rPr lang="en-US" dirty="0" smtClean="0"/>
              <a:t>Comprised of short posts</a:t>
            </a:r>
          </a:p>
          <a:p>
            <a:pPr>
              <a:buFont typeface="Wingdings" pitchFamily="2" charset="2"/>
              <a:buChar char="Ø"/>
            </a:pPr>
            <a:r>
              <a:rPr lang="en-US" dirty="0" smtClean="0"/>
              <a:t>Allow readers to comment on the post</a:t>
            </a:r>
          </a:p>
          <a:p>
            <a:pPr>
              <a:buFont typeface="Wingdings" pitchFamily="2" charset="2"/>
              <a:buChar char="Ø"/>
            </a:pPr>
            <a:r>
              <a:rPr lang="en-US" dirty="0" smtClean="0"/>
              <a:t>Uses unique URL (permalink)</a:t>
            </a:r>
          </a:p>
          <a:p>
            <a:pPr marL="64008" indent="0">
              <a:buNone/>
            </a:pPr>
            <a:endParaRPr lang="en-US" dirty="0"/>
          </a:p>
          <a:p>
            <a:pPr>
              <a:buFont typeface="Courier New" pitchFamily="49" charset="0"/>
              <a:buChar char="o"/>
            </a:pPr>
            <a:r>
              <a:rPr lang="en-US" dirty="0" smtClean="0"/>
              <a:t>Blog is an online journal or informational website displaying information in the reverse chronological order.</a:t>
            </a:r>
            <a:endParaRPr lang="en-PH" dirty="0"/>
          </a:p>
        </p:txBody>
      </p:sp>
    </p:spTree>
    <p:extLst>
      <p:ext uri="{BB962C8B-B14F-4D97-AF65-F5344CB8AC3E}">
        <p14:creationId xmlns:p14="http://schemas.microsoft.com/office/powerpoint/2010/main" val="3705811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36912"/>
            <a:ext cx="8229600" cy="1399032"/>
          </a:xfrm>
        </p:spPr>
        <p:txBody>
          <a:bodyPr/>
          <a:lstStyle/>
          <a:p>
            <a:pPr algn="ctr"/>
            <a:r>
              <a:rPr lang="en-US" sz="6600" b="1" dirty="0" smtClean="0">
                <a:hlinkClick r:id="rId2" action="ppaction://hlinksldjump"/>
              </a:rPr>
              <a:t>WORDPRESS</a:t>
            </a:r>
            <a:endParaRPr lang="en-PH" sz="6600" b="1" dirty="0"/>
          </a:p>
        </p:txBody>
      </p:sp>
    </p:spTree>
    <p:extLst>
      <p:ext uri="{BB962C8B-B14F-4D97-AF65-F5344CB8AC3E}">
        <p14:creationId xmlns:p14="http://schemas.microsoft.com/office/powerpoint/2010/main" val="3583082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2597" b="12597"/>
          <a:stretch>
            <a:fillRect/>
          </a:stretch>
        </p:blipFill>
        <p:spPr>
          <a:xfrm>
            <a:off x="539552" y="116632"/>
            <a:ext cx="8064896" cy="4711218"/>
          </a:xfrm>
        </p:spPr>
      </p:pic>
      <p:sp>
        <p:nvSpPr>
          <p:cNvPr id="4" name="Text Placeholder 3"/>
          <p:cNvSpPr>
            <a:spLocks noGrp="1"/>
          </p:cNvSpPr>
          <p:nvPr>
            <p:ph type="body" sz="half" idx="2"/>
          </p:nvPr>
        </p:nvSpPr>
        <p:spPr>
          <a:xfrm>
            <a:off x="539552" y="5301208"/>
            <a:ext cx="8064896" cy="1251992"/>
          </a:xfrm>
        </p:spPr>
        <p:txBody>
          <a:bodyPr>
            <a:normAutofit lnSpcReduction="10000"/>
          </a:bodyPr>
          <a:lstStyle/>
          <a:p>
            <a:r>
              <a:rPr lang="en-US" sz="1600" dirty="0" err="1" smtClean="0">
                <a:hlinkClick r:id="rId3" action="ppaction://hlinksldjump"/>
              </a:rPr>
              <a:t>WordPress</a:t>
            </a:r>
            <a:r>
              <a:rPr lang="en-US" sz="1600" dirty="0" smtClean="0">
                <a:hlinkClick r:id="rId3" action="ppaction://hlinksldjump"/>
              </a:rPr>
              <a:t> is the simplest, most popular way to create your own website or blog. A content management system is basically a tool that makes it easy to manage important aspects of your website like content without needing to know anything about programming. </a:t>
            </a:r>
            <a:r>
              <a:rPr lang="en-US" sz="1600" dirty="0" err="1" smtClean="0">
                <a:hlinkClick r:id="rId3" action="ppaction://hlinksldjump"/>
              </a:rPr>
              <a:t>WordPress</a:t>
            </a:r>
            <a:r>
              <a:rPr lang="en-US" sz="1600" dirty="0" smtClean="0">
                <a:hlinkClick r:id="rId3" action="ppaction://hlinksldjump"/>
              </a:rPr>
              <a:t> makes building a website accessible to anyone even people who aren’t developers.</a:t>
            </a:r>
            <a:endParaRPr lang="en-PH" sz="1600" dirty="0"/>
          </a:p>
        </p:txBody>
      </p:sp>
    </p:spTree>
    <p:extLst>
      <p:ext uri="{BB962C8B-B14F-4D97-AF65-F5344CB8AC3E}">
        <p14:creationId xmlns:p14="http://schemas.microsoft.com/office/powerpoint/2010/main" val="945372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399032"/>
          </a:xfrm>
        </p:spPr>
        <p:txBody>
          <a:bodyPr/>
          <a:lstStyle/>
          <a:p>
            <a:r>
              <a:rPr lang="en-US" b="1" dirty="0" smtClean="0">
                <a:hlinkClick r:id="rId2" action="ppaction://hlinksldjump"/>
              </a:rPr>
              <a:t>             </a:t>
            </a:r>
            <a:r>
              <a:rPr lang="en-US" sz="6000" b="1" dirty="0" smtClean="0">
                <a:hlinkClick r:id="rId2" action="ppaction://hlinksldjump"/>
              </a:rPr>
              <a:t>GOOGLE</a:t>
            </a:r>
            <a:endParaRPr lang="en-PH" sz="6000" b="1" dirty="0"/>
          </a:p>
        </p:txBody>
      </p:sp>
    </p:spTree>
    <p:extLst>
      <p:ext uri="{BB962C8B-B14F-4D97-AF65-F5344CB8AC3E}">
        <p14:creationId xmlns:p14="http://schemas.microsoft.com/office/powerpoint/2010/main" val="3974221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83568" y="4869160"/>
            <a:ext cx="7632848" cy="1107976"/>
          </a:xfrm>
        </p:spPr>
        <p:txBody>
          <a:bodyPr>
            <a:normAutofit/>
          </a:bodyPr>
          <a:lstStyle/>
          <a:p>
            <a:r>
              <a:rPr lang="en-US" sz="1600" dirty="0" smtClean="0">
                <a:hlinkClick r:id="rId2" action="ppaction://hlinksldjump"/>
              </a:rPr>
              <a:t>Google is the world’s popular search engine., email, service, web browser, and various online tools we use daily at work, at home, and on the go. Google is very influential because it provides anything you need to know about something or gather information. </a:t>
            </a:r>
            <a:endParaRPr lang="en-PH" sz="1600" dirty="0"/>
          </a:p>
        </p:txBody>
      </p:sp>
      <p:pic>
        <p:nvPicPr>
          <p:cNvPr id="1026" name="Picture 2" descr="C:\Users\dell\AppData\Local\Microsoft\Windows\INetCache\IE\XHB0YG8T\google_PNG19625[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908720"/>
            <a:ext cx="7644156" cy="3236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30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9019"/>
            <a:ext cx="8064896" cy="3312368"/>
          </a:xfrm>
        </p:spPr>
        <p:txBody>
          <a:bodyPr/>
          <a:lstStyle/>
          <a:p>
            <a:pPr marL="64008" indent="0">
              <a:buNone/>
            </a:pPr>
            <a:r>
              <a:rPr lang="en-US" dirty="0" smtClean="0">
                <a:hlinkClick r:id="rId2" action="ppaction://hlinksldjump"/>
              </a:rPr>
              <a:t>  Online apps let you choose how you would like to do your tasks on your device. It allows you to have a range of handy tools and entertainment wherever you go.</a:t>
            </a:r>
            <a:endParaRPr lang="en-US" dirty="0" smtClean="0"/>
          </a:p>
          <a:p>
            <a:pPr marL="64008" indent="0">
              <a:buNone/>
            </a:pPr>
            <a:endParaRPr lang="en-US" dirty="0" smtClean="0"/>
          </a:p>
          <a:p>
            <a:pPr marL="64008" indent="0">
              <a:buNone/>
            </a:pPr>
            <a:endParaRPr lang="en-US" dirty="0"/>
          </a:p>
          <a:p>
            <a:pPr marL="64008" indent="0">
              <a:buNone/>
            </a:pPr>
            <a:endParaRPr lang="en-PH" dirty="0"/>
          </a:p>
        </p:txBody>
      </p:sp>
    </p:spTree>
    <p:extLst>
      <p:ext uri="{BB962C8B-B14F-4D97-AF65-F5344CB8AC3E}">
        <p14:creationId xmlns:p14="http://schemas.microsoft.com/office/powerpoint/2010/main" val="1769291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492896"/>
            <a:ext cx="7365504" cy="1656184"/>
          </a:xfrm>
        </p:spPr>
        <p:txBody>
          <a:bodyPr>
            <a:normAutofit/>
          </a:bodyPr>
          <a:lstStyle/>
          <a:p>
            <a:pPr algn="ctr"/>
            <a:r>
              <a:rPr lang="en-US" sz="6600" dirty="0" smtClean="0">
                <a:hlinkClick r:id="" action="ppaction://hlinkshowjump?jump=firstslide"/>
              </a:rPr>
              <a:t>THANK YOU!</a:t>
            </a:r>
            <a:endParaRPr lang="en-PH" sz="6600" dirty="0"/>
          </a:p>
        </p:txBody>
      </p:sp>
    </p:spTree>
    <p:extLst>
      <p:ext uri="{BB962C8B-B14F-4D97-AF65-F5344CB8AC3E}">
        <p14:creationId xmlns:p14="http://schemas.microsoft.com/office/powerpoint/2010/main" val="1443156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149</TotalTime>
  <Words>203</Words>
  <Application>Microsoft Office PowerPoint</Application>
  <PresentationFormat>On-screen Show (4:3)</PresentationFormat>
  <Paragraphs>17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Verve</vt:lpstr>
      <vt:lpstr>INTRODUCING MY BLOG SITE</vt:lpstr>
      <vt:lpstr>What is Blog?</vt:lpstr>
      <vt:lpstr>WORDPRESS</vt:lpstr>
      <vt:lpstr>PowerPoint Presentation</vt:lpstr>
      <vt:lpstr>             GOOGLE</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13</cp:revision>
  <dcterms:created xsi:type="dcterms:W3CDTF">2021-11-23T00:10:59Z</dcterms:created>
  <dcterms:modified xsi:type="dcterms:W3CDTF">2021-11-28T10:51:36Z</dcterms:modified>
</cp:coreProperties>
</file>